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71" r:id="rId11"/>
    <p:sldId id="263" r:id="rId12"/>
    <p:sldId id="272" r:id="rId13"/>
    <p:sldId id="273" r:id="rId14"/>
    <p:sldId id="275" r:id="rId15"/>
    <p:sldId id="268" r:id="rId16"/>
    <p:sldId id="266" r:id="rId17"/>
    <p:sldId id="267" r:id="rId18"/>
    <p:sldId id="269" r:id="rId19"/>
    <p:sldId id="270" r:id="rId20"/>
    <p:sldId id="295" r:id="rId21"/>
    <p:sldId id="296" r:id="rId22"/>
    <p:sldId id="297" r:id="rId23"/>
    <p:sldId id="298" r:id="rId24"/>
    <p:sldId id="280" r:id="rId25"/>
    <p:sldId id="281" r:id="rId26"/>
    <p:sldId id="282" r:id="rId27"/>
    <p:sldId id="283" r:id="rId28"/>
    <p:sldId id="284" r:id="rId29"/>
    <p:sldId id="299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300" r:id="rId41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3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F0A68-608F-4EAD-935D-5D36C6D1DC15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441B0-82BE-4182-A969-5355CB760D5E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2963438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F0A68-608F-4EAD-935D-5D36C6D1DC15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441B0-82BE-4182-A969-5355CB760D5E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458931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F0A68-608F-4EAD-935D-5D36C6D1DC15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441B0-82BE-4182-A969-5355CB760D5E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3763714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F0A68-608F-4EAD-935D-5D36C6D1DC15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441B0-82BE-4182-A969-5355CB760D5E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3867288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F0A68-608F-4EAD-935D-5D36C6D1DC15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441B0-82BE-4182-A969-5355CB760D5E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739280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F0A68-608F-4EAD-935D-5D36C6D1DC15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441B0-82BE-4182-A969-5355CB760D5E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1110691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F0A68-608F-4EAD-935D-5D36C6D1DC15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441B0-82BE-4182-A969-5355CB760D5E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2612734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F0A68-608F-4EAD-935D-5D36C6D1DC15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441B0-82BE-4182-A969-5355CB760D5E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1241976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F0A68-608F-4EAD-935D-5D36C6D1DC15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441B0-82BE-4182-A969-5355CB760D5E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1600937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F0A68-608F-4EAD-935D-5D36C6D1DC15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441B0-82BE-4182-A969-5355CB760D5E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535793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F0A68-608F-4EAD-935D-5D36C6D1DC15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441B0-82BE-4182-A969-5355CB760D5E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773077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F0A68-608F-4EAD-935D-5D36C6D1DC15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441B0-82BE-4182-A969-5355CB760D5E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34017412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509311"/>
            <a:ext cx="9144000" cy="876932"/>
          </a:xfrm>
        </p:spPr>
        <p:txBody>
          <a:bodyPr>
            <a:normAutofit fontScale="90000"/>
          </a:bodyPr>
          <a:lstStyle/>
          <a:p>
            <a:r>
              <a:rPr lang="en-ZW" dirty="0" smtClean="0"/>
              <a:t>20 litre container garden</a:t>
            </a:r>
            <a:endParaRPr lang="en-ZW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296794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3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304209" y="1017350"/>
            <a:ext cx="55835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Making the handle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49234" y="4223258"/>
            <a:ext cx="32935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 X toggles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631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3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541326" y="113966"/>
            <a:ext cx="510934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Mark three holes</a:t>
            </a:r>
          </a:p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for handle cords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127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3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48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3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882378" y="4674949"/>
            <a:ext cx="84272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Toggle on inside of container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848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3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221025" y="0"/>
            <a:ext cx="74469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Attach a balanced handle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454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3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205657" y="1270737"/>
            <a:ext cx="57806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Mark plant stations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930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3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243669" y="323287"/>
            <a:ext cx="51317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Trim bottle necks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029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3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855208" y="763962"/>
            <a:ext cx="64815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Cut out top with knife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539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3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100660" y="124984"/>
            <a:ext cx="599067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Screw in bottle neck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lanting stations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249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3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713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2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675829" y="312271"/>
            <a:ext cx="401904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Mark a circle</a:t>
            </a:r>
          </a:p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of 120 mm D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831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3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887621" y="1413957"/>
            <a:ext cx="641675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Mark out holes for 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omato 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stake lashings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668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3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718265" y="1215653"/>
            <a:ext cx="4755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Top and bottom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882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3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395581" y="5060540"/>
            <a:ext cx="54008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Punch guide holes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837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3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4512072" y="1667345"/>
            <a:ext cx="31678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Drill 5 mm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203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3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2091634" y="4451002"/>
            <a:ext cx="8008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Prepare cords to hold stake</a:t>
            </a:r>
            <a:endParaRPr lang="en-ZW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601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3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664886" y="323287"/>
            <a:ext cx="486222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Drill 5 mm holes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 cord hinges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485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3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373299" y="1028367"/>
            <a:ext cx="54454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Holes for the latch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126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3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142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38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431037" y="356338"/>
            <a:ext cx="9329925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Latch cord must be long enough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 allow the trap door to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 opened fully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834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2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63941" y="301253"/>
            <a:ext cx="37641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1. Drill holes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63941" y="1064171"/>
            <a:ext cx="41544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2. Cut out cap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63940" y="1827089"/>
            <a:ext cx="44854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3. Screw bottle</a:t>
            </a:r>
          </a:p>
        </p:txBody>
      </p:sp>
      <p:sp>
        <p:nvSpPr>
          <p:cNvPr id="6" name="Rectangle 5"/>
          <p:cNvSpPr/>
          <p:nvPr/>
        </p:nvSpPr>
        <p:spPr>
          <a:xfrm>
            <a:off x="996001" y="2429595"/>
            <a:ext cx="40981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 i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nto central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6001" y="3032101"/>
            <a:ext cx="36242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 h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ole from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6002" y="3634607"/>
            <a:ext cx="40747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 t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he bottom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63940" y="4377954"/>
            <a:ext cx="50472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4. Fill with gravel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473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29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725552" y="1953784"/>
            <a:ext cx="73527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Drill a 10mm starter hole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440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38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926910" y="268202"/>
            <a:ext cx="833818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Plug the top of the irrigation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ole with a sponge.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36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3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165373" y="422439"/>
            <a:ext cx="786125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Turn upside down and drill</a:t>
            </a:r>
          </a:p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8 mm drainage holes.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871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3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075846" y="91933"/>
            <a:ext cx="60403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Fill with potting soil.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340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39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757746" y="477523"/>
            <a:ext cx="667650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Add a layer of gravel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ushing it to the sides.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650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39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867808" y="984299"/>
            <a:ext cx="645638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Close the latch and</a:t>
            </a:r>
          </a:p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prepare a wedge stick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902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39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31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4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501440" y="0"/>
            <a:ext cx="91891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Drill three holes for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covo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plants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965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4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7507995" y="-63282"/>
            <a:ext cx="234307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Tomato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take   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Left Arrow 5"/>
          <p:cNvSpPr/>
          <p:nvPr/>
        </p:nvSpPr>
        <p:spPr>
          <a:xfrm>
            <a:off x="6996893" y="714729"/>
            <a:ext cx="473726" cy="198303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W"/>
          </a:p>
        </p:txBody>
      </p:sp>
      <p:sp>
        <p:nvSpPr>
          <p:cNvPr id="7" name="Rectangle 6"/>
          <p:cNvSpPr/>
          <p:nvPr/>
        </p:nvSpPr>
        <p:spPr>
          <a:xfrm>
            <a:off x="1449247" y="1509311"/>
            <a:ext cx="44172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 X long toggle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Right Arrow 7"/>
          <p:cNvSpPr/>
          <p:nvPr/>
        </p:nvSpPr>
        <p:spPr>
          <a:xfrm rot="1676098">
            <a:off x="4696855" y="2920306"/>
            <a:ext cx="690394" cy="18728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W"/>
          </a:p>
        </p:txBody>
      </p:sp>
      <p:sp>
        <p:nvSpPr>
          <p:cNvPr id="9" name="Rectangle 8"/>
          <p:cNvSpPr/>
          <p:nvPr/>
        </p:nvSpPr>
        <p:spPr>
          <a:xfrm>
            <a:off x="7754381" y="3438221"/>
            <a:ext cx="291361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 x short</a:t>
            </a:r>
          </a:p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toggle     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2" name="Left Arrow 11"/>
          <p:cNvSpPr/>
          <p:nvPr/>
        </p:nvSpPr>
        <p:spPr>
          <a:xfrm>
            <a:off x="7249099" y="4472848"/>
            <a:ext cx="517793" cy="198304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W"/>
          </a:p>
        </p:txBody>
      </p:sp>
      <p:sp>
        <p:nvSpPr>
          <p:cNvPr id="13" name="Rectangle 12"/>
          <p:cNvSpPr/>
          <p:nvPr/>
        </p:nvSpPr>
        <p:spPr>
          <a:xfrm>
            <a:off x="3657864" y="5563608"/>
            <a:ext cx="46057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 retaining ring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4" name="Up Arrow 13"/>
          <p:cNvSpPr/>
          <p:nvPr/>
        </p:nvSpPr>
        <p:spPr>
          <a:xfrm>
            <a:off x="5960738" y="5100810"/>
            <a:ext cx="186674" cy="462798"/>
          </a:xfrm>
          <a:prstGeom prst="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14158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4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524000" y="2262256"/>
            <a:ext cx="499213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Twist to tighten 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nd secure ends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 retaining ring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1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4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946052" y="-106371"/>
            <a:ext cx="429989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Drill any other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lant stations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241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3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035784" y="4994439"/>
            <a:ext cx="50848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Cut out the circle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560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060" y="441960"/>
            <a:ext cx="7929880" cy="597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935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3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884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3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142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3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795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780710" y="411422"/>
            <a:ext cx="632211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Cut the handle above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he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centre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point.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690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3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051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864914" y="2967335"/>
            <a:ext cx="18181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5 mm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972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3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4592768" y="3859701"/>
            <a:ext cx="21691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38 mm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96690" y="0"/>
            <a:ext cx="555389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Drill a hole for the 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rrigation bottle.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71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232</Words>
  <Application>Microsoft Office PowerPoint</Application>
  <PresentationFormat>Widescreen</PresentationFormat>
  <Paragraphs>62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Office Theme</vt:lpstr>
      <vt:lpstr>20 litre container garden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Mr Whitaker</dc:creator>
  <cp:lastModifiedBy>Mr Whitaker</cp:lastModifiedBy>
  <cp:revision>13</cp:revision>
  <dcterms:created xsi:type="dcterms:W3CDTF">2016-03-25T10:35:32Z</dcterms:created>
  <dcterms:modified xsi:type="dcterms:W3CDTF">2016-04-22T12:07:19Z</dcterms:modified>
</cp:coreProperties>
</file>